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3" r:id="rId3"/>
    <p:sldId id="273" r:id="rId4"/>
    <p:sldId id="279" r:id="rId5"/>
    <p:sldId id="281" r:id="rId6"/>
    <p:sldId id="280" r:id="rId7"/>
    <p:sldId id="267" r:id="rId8"/>
    <p:sldId id="265" r:id="rId9"/>
    <p:sldId id="272" r:id="rId10"/>
    <p:sldId id="287" r:id="rId11"/>
    <p:sldId id="288" r:id="rId12"/>
    <p:sldId id="289" r:id="rId13"/>
    <p:sldId id="290" r:id="rId14"/>
    <p:sldId id="291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92" r:id="rId24"/>
    <p:sldId id="268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5E38"/>
    <a:srgbClr val="B13939"/>
    <a:srgbClr val="990000"/>
    <a:srgbClr val="CC3300"/>
    <a:srgbClr val="CC0000"/>
    <a:srgbClr val="D1DEA2"/>
    <a:srgbClr val="800000"/>
    <a:srgbClr val="CC9900"/>
    <a:srgbClr val="66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3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982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314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668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2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77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241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D399D5-4751-498D-81F2-974DD31B8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4143398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4020185 h 6858000"/>
              <a:gd name="connsiteX3" fmla="*/ 4152877 w 5867400"/>
              <a:gd name="connsiteY3" fmla="*/ 6858000 h 6858000"/>
              <a:gd name="connsiteX4" fmla="*/ 0 w 5867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6858000">
                <a:moveTo>
                  <a:pt x="4143398" y="0"/>
                </a:moveTo>
                <a:lnTo>
                  <a:pt x="5867400" y="0"/>
                </a:lnTo>
                <a:lnTo>
                  <a:pt x="5867400" y="4020185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13761-96A0-45A4-A558-A877FCC737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38351" y="0"/>
            <a:ext cx="8296275" cy="6858000"/>
          </a:xfrm>
          <a:custGeom>
            <a:avLst/>
            <a:gdLst>
              <a:gd name="connsiteX0" fmla="*/ 4143398 w 8296275"/>
              <a:gd name="connsiteY0" fmla="*/ 0 h 6858000"/>
              <a:gd name="connsiteX1" fmla="*/ 8296275 w 8296275"/>
              <a:gd name="connsiteY1" fmla="*/ 0 h 6858000"/>
              <a:gd name="connsiteX2" fmla="*/ 4152877 w 8296275"/>
              <a:gd name="connsiteY2" fmla="*/ 6858000 h 6858000"/>
              <a:gd name="connsiteX3" fmla="*/ 0 w 8296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6275" h="6858000">
                <a:moveTo>
                  <a:pt x="4143398" y="0"/>
                </a:moveTo>
                <a:lnTo>
                  <a:pt x="8296275" y="0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49A94CB-7E19-4F3C-8BF6-8A8F5B8F7769}"/>
              </a:ext>
            </a:extLst>
          </p:cNvPr>
          <p:cNvSpPr/>
          <p:nvPr userDrawn="1"/>
        </p:nvSpPr>
        <p:spPr>
          <a:xfrm flipH="1">
            <a:off x="10610850" y="4219575"/>
            <a:ext cx="1581150" cy="2638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33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21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5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7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6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endPos="13000" dist="50800" dir="5400000" sy="-100000" algn="bl" rotWithShape="0"/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3390900" y="657224"/>
            <a:ext cx="6343650" cy="942975"/>
          </a:xfrm>
          <a:prstGeom prst="rect">
            <a:avLst/>
          </a:prstGeom>
          <a:solidFill>
            <a:srgbClr val="663300"/>
          </a:solidFill>
          <a:effectLst>
            <a:glow rad="495300">
              <a:srgbClr val="663300">
                <a:alpha val="37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  <a:reflection blurRad="1270000" stA="98000" dist="50800" dir="5400000" sy="-100000" algn="bl" rotWithShape="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Bradley Hand ITC" panose="03070402050302030203" pitchFamily="66" charset="0"/>
              </a:rPr>
              <a:t>COFFEE ME</a:t>
            </a:r>
          </a:p>
        </p:txBody>
      </p:sp>
    </p:spTree>
    <p:extLst>
      <p:ext uri="{BB962C8B-B14F-4D97-AF65-F5344CB8AC3E}">
        <p14:creationId xmlns:p14="http://schemas.microsoft.com/office/powerpoint/2010/main" val="355113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r="16425" b="19198"/>
          <a:stretch/>
        </p:blipFill>
        <p:spPr>
          <a:xfrm>
            <a:off x="476250" y="514349"/>
            <a:ext cx="7800975" cy="440055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r="15909" b="19176"/>
          <a:stretch/>
        </p:blipFill>
        <p:spPr>
          <a:xfrm>
            <a:off x="495300" y="514349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06" y="0"/>
            <a:ext cx="3372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5909" b="19020"/>
          <a:stretch/>
        </p:blipFill>
        <p:spPr>
          <a:xfrm>
            <a:off x="504825" y="495300"/>
            <a:ext cx="7797099" cy="444817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748" y="0"/>
            <a:ext cx="33852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504826" y="523875"/>
            <a:ext cx="77724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2" y="0"/>
            <a:ext cx="33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r="15909" b="19176"/>
          <a:stretch/>
        </p:blipFill>
        <p:spPr>
          <a:xfrm>
            <a:off x="485775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1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193" b="19188"/>
          <a:stretch/>
        </p:blipFill>
        <p:spPr>
          <a:xfrm>
            <a:off x="485775" y="523876"/>
            <a:ext cx="7781925" cy="44100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193" b="19188"/>
          <a:stretch/>
        </p:blipFill>
        <p:spPr>
          <a:xfrm>
            <a:off x="495301" y="514350"/>
            <a:ext cx="7791450" cy="443865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4" y="0"/>
            <a:ext cx="3381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0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6099" b="19525"/>
          <a:stretch/>
        </p:blipFill>
        <p:spPr>
          <a:xfrm>
            <a:off x="476250" y="514350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896" y="0"/>
            <a:ext cx="33711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8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476251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72" y="0"/>
            <a:ext cx="3380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4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288" b="19188"/>
          <a:stretch/>
        </p:blipFill>
        <p:spPr>
          <a:xfrm>
            <a:off x="485775" y="495299"/>
            <a:ext cx="777240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2608" r="4503" b="6111"/>
          <a:stretch/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1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F9C06-D0C2-4F1A-87A1-8F133EC620D0}"/>
              </a:ext>
            </a:extLst>
          </p:cNvPr>
          <p:cNvCxnSpPr>
            <a:cxnSpLocks/>
          </p:cNvCxnSpPr>
          <p:nvPr/>
        </p:nvCxnSpPr>
        <p:spPr>
          <a:xfrm>
            <a:off x="1" y="397145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8209C-F589-47FB-A0EA-00AB4AB755A8}"/>
              </a:ext>
            </a:extLst>
          </p:cNvPr>
          <p:cNvCxnSpPr>
            <a:cxnSpLocks/>
          </p:cNvCxnSpPr>
          <p:nvPr/>
        </p:nvCxnSpPr>
        <p:spPr>
          <a:xfrm>
            <a:off x="1" y="0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FE03-458B-4A7D-8A1E-A6D5DFD3E558}"/>
              </a:ext>
            </a:extLst>
          </p:cNvPr>
          <p:cNvCxnSpPr>
            <a:cxnSpLocks/>
          </p:cNvCxnSpPr>
          <p:nvPr/>
        </p:nvCxnSpPr>
        <p:spPr>
          <a:xfrm>
            <a:off x="0" y="2381061"/>
            <a:ext cx="2127564" cy="34472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B1F4F-530D-457D-9833-AC98BFB00F92}"/>
              </a:ext>
            </a:extLst>
          </p:cNvPr>
          <p:cNvCxnSpPr>
            <a:cxnSpLocks/>
          </p:cNvCxnSpPr>
          <p:nvPr/>
        </p:nvCxnSpPr>
        <p:spPr>
          <a:xfrm>
            <a:off x="-1" y="4961299"/>
            <a:ext cx="1167899" cy="19149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B21A0-BB3E-4162-8493-15E0B2A5A90E}"/>
              </a:ext>
            </a:extLst>
          </p:cNvPr>
          <p:cNvCxnSpPr>
            <a:cxnSpLocks/>
          </p:cNvCxnSpPr>
          <p:nvPr/>
        </p:nvCxnSpPr>
        <p:spPr>
          <a:xfrm flipH="1">
            <a:off x="5739897" y="0"/>
            <a:ext cx="1568355" cy="25983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3" b="14793"/>
          <a:stretch>
            <a:fillRect/>
          </a:stretch>
        </p:blipFill>
        <p:spPr>
          <a:xfrm>
            <a:off x="0" y="0"/>
            <a:ext cx="7155850" cy="6858000"/>
          </a:xfrm>
        </p:spPr>
      </p:pic>
      <p:grpSp>
        <p:nvGrpSpPr>
          <p:cNvPr id="15" name="กลุ่ม 14"/>
          <p:cNvGrpSpPr/>
          <p:nvPr/>
        </p:nvGrpSpPr>
        <p:grpSpPr>
          <a:xfrm>
            <a:off x="3385207" y="128588"/>
            <a:ext cx="8646340" cy="6609954"/>
            <a:chOff x="3385207" y="128588"/>
            <a:chExt cx="8646340" cy="6609954"/>
          </a:xfrm>
        </p:grpSpPr>
        <p:sp>
          <p:nvSpPr>
            <p:cNvPr id="6" name="สี่เหลี่ยมผืนผ้า 5"/>
            <p:cNvSpPr/>
            <p:nvPr/>
          </p:nvSpPr>
          <p:spPr>
            <a:xfrm>
              <a:off x="7373822" y="128588"/>
              <a:ext cx="4657725" cy="66008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สามเหลี่ยมมุมฉาก 9"/>
            <p:cNvSpPr/>
            <p:nvPr/>
          </p:nvSpPr>
          <p:spPr>
            <a:xfrm rot="10800000">
              <a:off x="3385207" y="137715"/>
              <a:ext cx="3987150" cy="6600827"/>
            </a:xfrm>
            <a:custGeom>
              <a:avLst/>
              <a:gdLst>
                <a:gd name="connsiteX0" fmla="*/ 0 w 2315547"/>
                <a:gd name="connsiteY0" fmla="*/ 6600825 h 6600825"/>
                <a:gd name="connsiteX1" fmla="*/ 0 w 2315547"/>
                <a:gd name="connsiteY1" fmla="*/ 0 h 6600825"/>
                <a:gd name="connsiteX2" fmla="*/ 2315547 w 2315547"/>
                <a:gd name="connsiteY2" fmla="*/ 6600825 h 6600825"/>
                <a:gd name="connsiteX3" fmla="*/ 0 w 2315547"/>
                <a:gd name="connsiteY3" fmla="*/ 6600825 h 6600825"/>
                <a:gd name="connsiteX0" fmla="*/ 0 w 3582372"/>
                <a:gd name="connsiteY0" fmla="*/ 6600825 h 6600825"/>
                <a:gd name="connsiteX1" fmla="*/ 0 w 3582372"/>
                <a:gd name="connsiteY1" fmla="*/ 0 h 6600825"/>
                <a:gd name="connsiteX2" fmla="*/ 3582372 w 3582372"/>
                <a:gd name="connsiteY2" fmla="*/ 19050 h 6600825"/>
                <a:gd name="connsiteX3" fmla="*/ 0 w 3582372"/>
                <a:gd name="connsiteY3" fmla="*/ 6600825 h 66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2372" h="6600825">
                  <a:moveTo>
                    <a:pt x="0" y="6600825"/>
                  </a:moveTo>
                  <a:lnTo>
                    <a:pt x="0" y="0"/>
                  </a:lnTo>
                  <a:lnTo>
                    <a:pt x="3582372" y="19050"/>
                  </a:lnTo>
                  <a:lnTo>
                    <a:pt x="0" y="660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267F72-F0BB-498E-9DD7-327814F59D3F}"/>
              </a:ext>
            </a:extLst>
          </p:cNvPr>
          <p:cNvSpPr txBox="1"/>
          <p:nvPr/>
        </p:nvSpPr>
        <p:spPr>
          <a:xfrm>
            <a:off x="7308252" y="396165"/>
            <a:ext cx="3992576" cy="18650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  </a:t>
            </a:r>
            <a:r>
              <a:rPr lang="th-TH" altLang="ko-KR" sz="4800" b="1" i="1" dirty="0">
                <a:solidFill>
                  <a:schemeClr val="bg1"/>
                </a:solidFill>
                <a:cs typeface="Arial" pitchFamily="34" charset="0"/>
              </a:rPr>
              <a:t>วัตถุประสงค์</a:t>
            </a:r>
          </a:p>
          <a:p>
            <a:endParaRPr lang="ko-KR" altLang="en-US" sz="48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0AC31406-C83F-4C06-96AF-22DBA93A31FF}"/>
              </a:ext>
            </a:extLst>
          </p:cNvPr>
          <p:cNvGrpSpPr/>
          <p:nvPr/>
        </p:nvGrpSpPr>
        <p:grpSpPr>
          <a:xfrm>
            <a:off x="3007963" y="1790274"/>
            <a:ext cx="1060816" cy="590787"/>
            <a:chOff x="564614" y="1241624"/>
            <a:chExt cx="2453719" cy="1366517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043B5-8B8A-4A0A-8C8B-3CC2201125B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1B430A-125D-4AAD-BDE5-52E3D9247231}"/>
                </a:ext>
              </a:extLst>
            </p:cNvPr>
            <p:cNvSpPr/>
            <p:nvPr/>
          </p:nvSpPr>
          <p:spPr>
            <a:xfrm>
              <a:off x="2604334" y="1998723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79B663-E0A6-49CF-9EB1-089082243E39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B4E281-376C-467E-B5DD-DC3C1CA059C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932BC3-A9E5-4CEE-949C-D473FDF220E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5E54D5-4ED6-4D23-B690-5C55213B3344}"/>
                </a:ext>
              </a:extLst>
            </p:cNvPr>
            <p:cNvSpPr/>
            <p:nvPr/>
          </p:nvSpPr>
          <p:spPr>
            <a:xfrm>
              <a:off x="2458043" y="1980114"/>
              <a:ext cx="411105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86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7565" r="16004" b="19020"/>
          <a:stretch/>
        </p:blipFill>
        <p:spPr>
          <a:xfrm>
            <a:off x="476250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70" y="0"/>
            <a:ext cx="33782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6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 r="16193" b="19020"/>
          <a:stretch/>
        </p:blipFill>
        <p:spPr>
          <a:xfrm>
            <a:off x="485776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898" b="19356"/>
          <a:stretch/>
        </p:blipFill>
        <p:spPr>
          <a:xfrm>
            <a:off x="476251" y="514351"/>
            <a:ext cx="78105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614" b="19020"/>
          <a:stretch/>
        </p:blipFill>
        <p:spPr>
          <a:xfrm>
            <a:off x="533400" y="514351"/>
            <a:ext cx="7713931" cy="443864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3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4038" y="1"/>
            <a:ext cx="12192000" cy="68579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9C84A-1AD5-4F1A-B028-D38C78200634}"/>
              </a:ext>
            </a:extLst>
          </p:cNvPr>
          <p:cNvCxnSpPr>
            <a:cxnSpLocks/>
          </p:cNvCxnSpPr>
          <p:nvPr/>
        </p:nvCxnSpPr>
        <p:spPr>
          <a:xfrm flipH="1">
            <a:off x="6437014" y="0"/>
            <a:ext cx="3988050" cy="68580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BBE423-C1CF-4CD0-B19C-0B7E6B2F37EF}"/>
              </a:ext>
            </a:extLst>
          </p:cNvPr>
          <p:cNvCxnSpPr>
            <a:cxnSpLocks/>
          </p:cNvCxnSpPr>
          <p:nvPr/>
        </p:nvCxnSpPr>
        <p:spPr>
          <a:xfrm flipH="1">
            <a:off x="7748258" y="733331"/>
            <a:ext cx="3573099" cy="61246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FA323-C51E-4D9B-9876-521FE6507656}"/>
              </a:ext>
            </a:extLst>
          </p:cNvPr>
          <p:cNvCxnSpPr>
            <a:cxnSpLocks/>
          </p:cNvCxnSpPr>
          <p:nvPr/>
        </p:nvCxnSpPr>
        <p:spPr>
          <a:xfrm flipH="1">
            <a:off x="8668596" y="1874067"/>
            <a:ext cx="2883626" cy="4983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51348-1B78-4F27-9514-1BAF7513E282}"/>
              </a:ext>
            </a:extLst>
          </p:cNvPr>
          <p:cNvCxnSpPr>
            <a:cxnSpLocks/>
          </p:cNvCxnSpPr>
          <p:nvPr/>
        </p:nvCxnSpPr>
        <p:spPr>
          <a:xfrm flipH="1">
            <a:off x="10489410" y="4671588"/>
            <a:ext cx="1219738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08C67B-CF04-4323-9512-2A7D32B40802}"/>
              </a:ext>
            </a:extLst>
          </p:cNvPr>
          <p:cNvCxnSpPr>
            <a:cxnSpLocks/>
          </p:cNvCxnSpPr>
          <p:nvPr/>
        </p:nvCxnSpPr>
        <p:spPr>
          <a:xfrm flipH="1">
            <a:off x="6120038" y="0"/>
            <a:ext cx="1333981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" b="5806"/>
          <a:stretch>
            <a:fillRect/>
          </a:stretch>
        </p:blipFill>
        <p:spPr/>
      </p:pic>
      <p:sp>
        <p:nvSpPr>
          <p:cNvPr id="6" name="สี่เหลี่ยมผืนผ้า 5"/>
          <p:cNvSpPr/>
          <p:nvPr/>
        </p:nvSpPr>
        <p:spPr>
          <a:xfrm>
            <a:off x="855910" y="308375"/>
            <a:ext cx="4711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9600" b="1" dirty="0">
                <a:solidFill>
                  <a:schemeClr val="bg1"/>
                </a:solidFill>
                <a:cs typeface="+mj-cs"/>
              </a:rPr>
              <a:t>สมาชิก</a:t>
            </a:r>
            <a:endParaRPr lang="en-US" altLang="ko-KR" sz="9600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7999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820225" y="2352675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COFFEE ME</a:t>
            </a: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6970640" y="5267324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4" name="ตัวเชื่อมต่อตรง 3"/>
          <p:cNvCxnSpPr>
            <a:cxnSpLocks/>
          </p:cNvCxnSpPr>
          <p:nvPr/>
        </p:nvCxnSpPr>
        <p:spPr>
          <a:xfrm>
            <a:off x="624425" y="224790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ตัวเชื่อมต่อตรง 29"/>
          <p:cNvCxnSpPr>
            <a:cxnSpLocks/>
          </p:cNvCxnSpPr>
          <p:nvPr/>
        </p:nvCxnSpPr>
        <p:spPr>
          <a:xfrm>
            <a:off x="624425" y="379095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8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3CCACD97-5F90-4101-B87E-E5155289B82A}"/>
              </a:ext>
            </a:extLst>
          </p:cNvPr>
          <p:cNvSpPr/>
          <p:nvPr/>
        </p:nvSpPr>
        <p:spPr>
          <a:xfrm>
            <a:off x="2038351" y="4952246"/>
            <a:ext cx="5304009" cy="1905754"/>
          </a:xfrm>
          <a:prstGeom prst="parallelogram">
            <a:avLst>
              <a:gd name="adj" fmla="val 59323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1EA5BFE-35AE-495D-A63B-0959BF5BC37D}"/>
              </a:ext>
            </a:extLst>
          </p:cNvPr>
          <p:cNvSpPr/>
          <p:nvPr/>
        </p:nvSpPr>
        <p:spPr>
          <a:xfrm rot="18055056" flipH="1" flipV="1">
            <a:off x="752544" y="4916945"/>
            <a:ext cx="4421449" cy="182880"/>
          </a:xfrm>
          <a:custGeom>
            <a:avLst/>
            <a:gdLst>
              <a:gd name="connsiteX0" fmla="*/ 0 w 4421449"/>
              <a:gd name="connsiteY0" fmla="*/ 128969 h 182880"/>
              <a:gd name="connsiteX1" fmla="*/ 0 w 4421449"/>
              <a:gd name="connsiteY1" fmla="*/ 53815 h 182880"/>
              <a:gd name="connsiteX2" fmla="*/ 1920241 w 4421449"/>
              <a:gd name="connsiteY2" fmla="*/ 53815 h 182880"/>
              <a:gd name="connsiteX3" fmla="*/ 1920241 w 4421449"/>
              <a:gd name="connsiteY3" fmla="*/ 30481 h 182880"/>
              <a:gd name="connsiteX4" fmla="*/ 1950722 w 4421449"/>
              <a:gd name="connsiteY4" fmla="*/ 0 h 182880"/>
              <a:gd name="connsiteX5" fmla="*/ 4311922 w 4421449"/>
              <a:gd name="connsiteY5" fmla="*/ 0 h 182880"/>
              <a:gd name="connsiteX6" fmla="*/ 4421449 w 4421449"/>
              <a:gd name="connsiteY6" fmla="*/ 182880 h 182880"/>
              <a:gd name="connsiteX7" fmla="*/ 1950722 w 4421449"/>
              <a:gd name="connsiteY7" fmla="*/ 182880 h 182880"/>
              <a:gd name="connsiteX8" fmla="*/ 1920241 w 4421449"/>
              <a:gd name="connsiteY8" fmla="*/ 152399 h 182880"/>
              <a:gd name="connsiteX9" fmla="*/ 1920241 w 4421449"/>
              <a:gd name="connsiteY9" fmla="*/ 128969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1449" h="182880">
                <a:moveTo>
                  <a:pt x="0" y="128969"/>
                </a:moveTo>
                <a:lnTo>
                  <a:pt x="0" y="53815"/>
                </a:lnTo>
                <a:lnTo>
                  <a:pt x="1920241" y="53815"/>
                </a:lnTo>
                <a:lnTo>
                  <a:pt x="1920241" y="30481"/>
                </a:lnTo>
                <a:cubicBezTo>
                  <a:pt x="1920241" y="13647"/>
                  <a:pt x="1933888" y="0"/>
                  <a:pt x="1950722" y="0"/>
                </a:cubicBezTo>
                <a:lnTo>
                  <a:pt x="4311922" y="0"/>
                </a:lnTo>
                <a:lnTo>
                  <a:pt x="4421449" y="182880"/>
                </a:lnTo>
                <a:lnTo>
                  <a:pt x="1950722" y="182880"/>
                </a:lnTo>
                <a:cubicBezTo>
                  <a:pt x="1933888" y="182880"/>
                  <a:pt x="1920241" y="169233"/>
                  <a:pt x="1920241" y="152399"/>
                </a:cubicBezTo>
                <a:lnTo>
                  <a:pt x="1920241" y="1289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0" y="0"/>
            <a:ext cx="4187123" cy="6858000"/>
          </a:xfrm>
          <a:custGeom>
            <a:avLst/>
            <a:gdLst>
              <a:gd name="connsiteX0" fmla="*/ 0 w 4095750"/>
              <a:gd name="connsiteY0" fmla="*/ 3571875 h 3571875"/>
              <a:gd name="connsiteX1" fmla="*/ 0 w 4095750"/>
              <a:gd name="connsiteY1" fmla="*/ 0 h 3571875"/>
              <a:gd name="connsiteX2" fmla="*/ 4095750 w 4095750"/>
              <a:gd name="connsiteY2" fmla="*/ 3571875 h 3571875"/>
              <a:gd name="connsiteX3" fmla="*/ 0 w 4095750"/>
              <a:gd name="connsiteY3" fmla="*/ 3571875 h 3571875"/>
              <a:gd name="connsiteX0" fmla="*/ 4133850 w 4133850"/>
              <a:gd name="connsiteY0" fmla="*/ 0 h 3590925"/>
              <a:gd name="connsiteX1" fmla="*/ 0 w 4133850"/>
              <a:gd name="connsiteY1" fmla="*/ 19050 h 3590925"/>
              <a:gd name="connsiteX2" fmla="*/ 4095750 w 4133850"/>
              <a:gd name="connsiteY2" fmla="*/ 3590925 h 3590925"/>
              <a:gd name="connsiteX3" fmla="*/ 4133850 w 4133850"/>
              <a:gd name="connsiteY3" fmla="*/ 0 h 3590925"/>
              <a:gd name="connsiteX0" fmla="*/ 38100 w 2181225"/>
              <a:gd name="connsiteY0" fmla="*/ 9525 h 3600450"/>
              <a:gd name="connsiteX1" fmla="*/ 2181225 w 2181225"/>
              <a:gd name="connsiteY1" fmla="*/ 0 h 3600450"/>
              <a:gd name="connsiteX2" fmla="*/ 0 w 2181225"/>
              <a:gd name="connsiteY2" fmla="*/ 3600450 h 3600450"/>
              <a:gd name="connsiteX3" fmla="*/ 38100 w 2181225"/>
              <a:gd name="connsiteY3" fmla="*/ 9525 h 3600450"/>
              <a:gd name="connsiteX0" fmla="*/ 28575 w 2171700"/>
              <a:gd name="connsiteY0" fmla="*/ 9525 h 3600450"/>
              <a:gd name="connsiteX1" fmla="*/ 2171700 w 2171700"/>
              <a:gd name="connsiteY1" fmla="*/ 0 h 3600450"/>
              <a:gd name="connsiteX2" fmla="*/ 0 w 2171700"/>
              <a:gd name="connsiteY2" fmla="*/ 3600450 h 3600450"/>
              <a:gd name="connsiteX3" fmla="*/ 28575 w 2171700"/>
              <a:gd name="connsiteY3" fmla="*/ 9525 h 3600450"/>
              <a:gd name="connsiteX0" fmla="*/ 0 w 2171700"/>
              <a:gd name="connsiteY0" fmla="*/ 0 h 3619500"/>
              <a:gd name="connsiteX1" fmla="*/ 2171700 w 2171700"/>
              <a:gd name="connsiteY1" fmla="*/ 19050 h 3619500"/>
              <a:gd name="connsiteX2" fmla="*/ 0 w 2171700"/>
              <a:gd name="connsiteY2" fmla="*/ 3619500 h 3619500"/>
              <a:gd name="connsiteX3" fmla="*/ 0 w 2171700"/>
              <a:gd name="connsiteY3" fmla="*/ 0 h 3619500"/>
              <a:gd name="connsiteX0" fmla="*/ 0 w 2176652"/>
              <a:gd name="connsiteY0" fmla="*/ 0 h 3619500"/>
              <a:gd name="connsiteX1" fmla="*/ 2176652 w 2176652"/>
              <a:gd name="connsiteY1" fmla="*/ 3969 h 3619500"/>
              <a:gd name="connsiteX2" fmla="*/ 0 w 2176652"/>
              <a:gd name="connsiteY2" fmla="*/ 3619500 h 3619500"/>
              <a:gd name="connsiteX3" fmla="*/ 0 w 2176652"/>
              <a:gd name="connsiteY3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6652" h="3619500">
                <a:moveTo>
                  <a:pt x="0" y="0"/>
                </a:moveTo>
                <a:lnTo>
                  <a:pt x="2176652" y="3969"/>
                </a:lnTo>
                <a:lnTo>
                  <a:pt x="0" y="3619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ด้านขนาน 9"/>
          <p:cNvSpPr/>
          <p:nvPr/>
        </p:nvSpPr>
        <p:spPr>
          <a:xfrm>
            <a:off x="362943" y="0"/>
            <a:ext cx="5200649" cy="6858000"/>
          </a:xfrm>
          <a:prstGeom prst="parallelogram">
            <a:avLst>
              <a:gd name="adj" fmla="val 8104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D1F1E-6F8B-400E-B37F-080E87D406A3}"/>
              </a:ext>
            </a:extLst>
          </p:cNvPr>
          <p:cNvSpPr txBox="1"/>
          <p:nvPr/>
        </p:nvSpPr>
        <p:spPr>
          <a:xfrm>
            <a:off x="0" y="2464641"/>
            <a:ext cx="5762624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bg1">
                <a:alpha val="38000"/>
              </a:schemeClr>
            </a:glow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th-TH" altLang="ko-KR" sz="7200" b="1" dirty="0">
                <a:solidFill>
                  <a:schemeClr val="accent4"/>
                </a:solidFill>
                <a:latin typeface="+mj-lt"/>
              </a:rPr>
              <a:t>หลักการทำงาน</a:t>
            </a:r>
            <a:endParaRPr lang="en-US" altLang="ko-KR" sz="7200" b="1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ตัวแทนรูปภาพ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5" b="16935"/>
          <a:stretch>
            <a:fillRect/>
          </a:stretch>
        </p:blipFill>
        <p:spPr>
          <a:xfrm>
            <a:off x="2038351" y="0"/>
            <a:ext cx="8296275" cy="6858000"/>
          </a:xfrm>
        </p:spPr>
      </p:pic>
      <p:pic>
        <p:nvPicPr>
          <p:cNvPr id="7" name="ตัวแทนรูปภาพ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b="11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529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h-TH" b="1" dirty="0"/>
              <a:t>หน้า </a:t>
            </a:r>
            <a:r>
              <a:rPr lang="en-US" b="1" dirty="0"/>
              <a:t>LOGIN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9D4581-47B5-420F-A4CF-56A41452C23B}"/>
              </a:ext>
            </a:extLst>
          </p:cNvPr>
          <p:cNvSpPr/>
          <p:nvPr/>
        </p:nvSpPr>
        <p:spPr>
          <a:xfrm>
            <a:off x="7274794" y="5222312"/>
            <a:ext cx="693414" cy="6934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3</a:t>
            </a:r>
            <a:endParaRPr lang="ko-KR" altLang="en-US" sz="44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AAE1FB-7D6A-4309-AE87-8BF4E56CC6F0}"/>
              </a:ext>
            </a:extLst>
          </p:cNvPr>
          <p:cNvSpPr/>
          <p:nvPr/>
        </p:nvSpPr>
        <p:spPr>
          <a:xfrm>
            <a:off x="4439816" y="5222312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4</a:t>
            </a:r>
            <a:endParaRPr lang="ko-KR" altLang="en-US" sz="4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4B9E1D-0E17-49B1-8371-AC4EAC672A1D}"/>
              </a:ext>
            </a:extLst>
          </p:cNvPr>
          <p:cNvSpPr/>
          <p:nvPr/>
        </p:nvSpPr>
        <p:spPr>
          <a:xfrm>
            <a:off x="3719736" y="3572474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5</a:t>
            </a:r>
            <a:endParaRPr lang="ko-KR" altLang="en-US" sz="4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18B642-10F6-48A4-A91B-22E4F001094E}"/>
              </a:ext>
            </a:extLst>
          </p:cNvPr>
          <p:cNvSpPr/>
          <p:nvPr/>
        </p:nvSpPr>
        <p:spPr>
          <a:xfrm>
            <a:off x="4439816" y="1925856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6</a:t>
            </a:r>
            <a:endParaRPr lang="ko-KR" altLang="en-US" sz="4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DBE3F0-AE86-43DC-ABDE-F2C7103F32A5}"/>
              </a:ext>
            </a:extLst>
          </p:cNvPr>
          <p:cNvSpPr/>
          <p:nvPr/>
        </p:nvSpPr>
        <p:spPr>
          <a:xfrm>
            <a:off x="7274794" y="1925856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1</a:t>
            </a:r>
            <a:endParaRPr lang="ko-KR" altLang="en-US" sz="4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DC5EF0-D645-4EB3-B05E-312A029813E4}"/>
              </a:ext>
            </a:extLst>
          </p:cNvPr>
          <p:cNvSpPr/>
          <p:nvPr/>
        </p:nvSpPr>
        <p:spPr>
          <a:xfrm>
            <a:off x="7778850" y="3553204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2</a:t>
            </a:r>
            <a:endParaRPr lang="ko-KR" altLang="en-US" sz="4400" dirty="0"/>
          </a:p>
        </p:txBody>
      </p:sp>
      <p:grpSp>
        <p:nvGrpSpPr>
          <p:cNvPr id="34" name="Graphic 18">
            <a:extLst>
              <a:ext uri="{FF2B5EF4-FFF2-40B4-BE49-F238E27FC236}">
                <a16:creationId xmlns:a16="http://schemas.microsoft.com/office/drawing/2014/main" id="{3F7FA394-B203-4E96-BEBF-288271097C82}"/>
              </a:ext>
            </a:extLst>
          </p:cNvPr>
          <p:cNvGrpSpPr/>
          <p:nvPr/>
        </p:nvGrpSpPr>
        <p:grpSpPr>
          <a:xfrm>
            <a:off x="4922690" y="2751043"/>
            <a:ext cx="2713492" cy="2322000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DC2FFF-46B8-4B1F-AB9C-50734E29A9ED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203106-7F52-43DD-8CD5-20F500AB0F2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176CD7-B5D7-44D5-AD6D-C4511FB2E439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2F8F5-E132-4BAB-9646-F7F7D74FBC0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BAAA15-7EFE-4D19-9CA9-E5E35E06FC07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30D72E-1F5B-42BF-B863-1EB772E073E4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690579-681C-4F52-BF6B-FE74806D30C2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FF4004-C19F-4B4D-9884-1F4EB4770C3F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364ED-968A-4395-AA5B-61EA29521A4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57E068-5E55-4E8D-8920-11FF2720A5C5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75A11F-5B6D-4254-A855-A9D867AF2FC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8C9C6F-3D8D-4829-99DC-DA8473336A8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36F0A1-EF72-415D-82AC-D0F1C7A29C4C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66777A-92F6-46F0-A42B-6DDD4F1E6796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24FCCD-E0AB-46C2-9E7D-74CFCA8866A9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DBEB0E-2779-43D9-9A32-B48ECA214600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F541D7-3DC3-4029-9B97-3F5E45BC0DB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5189C6-40CF-4382-8B85-349504168DCA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B6E8CB-E867-4BFB-B462-CA44E09E7395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0C7620-8B0C-46DE-B3AE-8101B85D20DF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0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SIGN 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295399" y="1903930"/>
            <a:ext cx="3200023" cy="30282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255096" y="1030255"/>
            <a:ext cx="965408" cy="873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586475" y="1888866"/>
            <a:ext cx="3200023" cy="3028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564507" y="1000126"/>
            <a:ext cx="965408" cy="87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877551" y="1873802"/>
            <a:ext cx="3200023" cy="30282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873918" y="1000125"/>
            <a:ext cx="965408" cy="87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4158270" y="3018943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436756" y="3031425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3" t="22215" r="37974" b="28113"/>
          <a:stretch/>
        </p:blipFill>
        <p:spPr>
          <a:xfrm>
            <a:off x="1600564" y="2013112"/>
            <a:ext cx="2438401" cy="280987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8" t="22124" r="38360" b="28112"/>
          <a:stretch/>
        </p:blipFill>
        <p:spPr>
          <a:xfrm>
            <a:off x="4974768" y="2007951"/>
            <a:ext cx="2370935" cy="281503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3" t="36527" r="41761" b="41920"/>
          <a:stretch/>
        </p:blipFill>
        <p:spPr>
          <a:xfrm>
            <a:off x="8399932" y="2523131"/>
            <a:ext cx="2417028" cy="17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4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h-TH" b="1" dirty="0"/>
              <a:t>หน้าทำรายการ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612181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1547845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3376233" y="1777435"/>
            <a:ext cx="2725507" cy="28274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4308217" y="880919"/>
            <a:ext cx="854177" cy="8965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6137653" y="1773695"/>
            <a:ext cx="2725507" cy="282748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7091444" y="880919"/>
            <a:ext cx="854177" cy="8965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3139801" y="2886308"/>
            <a:ext cx="580941" cy="609737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5866453" y="2869264"/>
            <a:ext cx="580941" cy="609737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3">
            <a:extLst/>
          </p:cNvPr>
          <p:cNvSpPr/>
          <p:nvPr/>
        </p:nvSpPr>
        <p:spPr>
          <a:xfrm>
            <a:off x="8881286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Oval 4">
            <a:extLst/>
          </p:cNvPr>
          <p:cNvSpPr/>
          <p:nvPr/>
        </p:nvSpPr>
        <p:spPr>
          <a:xfrm>
            <a:off x="9816951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2" name="Group 23">
            <a:extLst/>
          </p:cNvPr>
          <p:cNvGrpSpPr/>
          <p:nvPr/>
        </p:nvGrpSpPr>
        <p:grpSpPr>
          <a:xfrm>
            <a:off x="8553418" y="2869263"/>
            <a:ext cx="580941" cy="609737"/>
            <a:chOff x="3038349" y="2678861"/>
            <a:chExt cx="576064" cy="576064"/>
          </a:xfrm>
          <a:solidFill>
            <a:srgbClr val="D1DEA2"/>
          </a:solidFill>
        </p:grpSpPr>
        <p:sp>
          <p:nvSpPr>
            <p:cNvPr id="43" name="Oval 24">
              <a:extLst/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grpFill/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Chevron 25">
              <a:extLst/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7" r="14514" b="2855"/>
          <a:stretch/>
        </p:blipFill>
        <p:spPr>
          <a:xfrm>
            <a:off x="9152485" y="1937434"/>
            <a:ext cx="2248578" cy="2447926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464" b="2652"/>
          <a:stretch/>
        </p:blipFill>
        <p:spPr>
          <a:xfrm>
            <a:off x="914357" y="1958884"/>
            <a:ext cx="2247736" cy="246458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r="14536" b="2652"/>
          <a:stretch/>
        </p:blipFill>
        <p:spPr>
          <a:xfrm>
            <a:off x="6362351" y="1964539"/>
            <a:ext cx="2258324" cy="2449535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r="15107" b="2684"/>
          <a:stretch/>
        </p:blipFill>
        <p:spPr>
          <a:xfrm>
            <a:off x="3663300" y="1935825"/>
            <a:ext cx="2214166" cy="24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4E749DD-4201-4DFC-B18E-9C2F52A531FB}"/>
              </a:ext>
            </a:extLst>
          </p:cNvPr>
          <p:cNvSpPr txBox="1"/>
          <p:nvPr/>
        </p:nvSpPr>
        <p:spPr>
          <a:xfrm>
            <a:off x="8797576" y="4773889"/>
            <a:ext cx="2927477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2AFE2-B397-48F7-BD1E-8C3159DB7D2B}"/>
              </a:ext>
            </a:extLst>
          </p:cNvPr>
          <p:cNvSpPr txBox="1"/>
          <p:nvPr/>
        </p:nvSpPr>
        <p:spPr>
          <a:xfrm>
            <a:off x="1389622" y="6077633"/>
            <a:ext cx="37490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COFFEE ME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2486025" y="0"/>
            <a:ext cx="9705975" cy="6858000"/>
          </a:xfrm>
          <a:custGeom>
            <a:avLst/>
            <a:gdLst>
              <a:gd name="connsiteX0" fmla="*/ 0 w 7254176"/>
              <a:gd name="connsiteY0" fmla="*/ 4533900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0 w 7254176"/>
              <a:gd name="connsiteY3" fmla="*/ 4533900 h 4533900"/>
              <a:gd name="connsiteX0" fmla="*/ 7248525 w 7254176"/>
              <a:gd name="connsiteY0" fmla="*/ 9525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7248525 w 7254176"/>
              <a:gd name="connsiteY3" fmla="*/ 952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4176" h="4533900">
                <a:moveTo>
                  <a:pt x="7248525" y="9525"/>
                </a:moveTo>
                <a:lnTo>
                  <a:pt x="0" y="0"/>
                </a:lnTo>
                <a:lnTo>
                  <a:pt x="7254176" y="4533900"/>
                </a:lnTo>
                <a:cubicBezTo>
                  <a:pt x="7252292" y="3025775"/>
                  <a:pt x="7250409" y="1517650"/>
                  <a:pt x="7248525" y="9525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2084A-CCD4-42F4-8894-E374D77482A2}"/>
              </a:ext>
            </a:extLst>
          </p:cNvPr>
          <p:cNvSpPr txBox="1"/>
          <p:nvPr/>
        </p:nvSpPr>
        <p:spPr>
          <a:xfrm>
            <a:off x="7041086" y="307970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ข้อดี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D69BF2-F9B2-4BA2-9D1F-57BA08F79E70}"/>
              </a:ext>
            </a:extLst>
          </p:cNvPr>
          <p:cNvSpPr/>
          <p:nvPr/>
        </p:nvSpPr>
        <p:spPr>
          <a:xfrm>
            <a:off x="6118718" y="996161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64DC2-7ACE-425D-98C8-35D072D8BFB8}"/>
              </a:ext>
            </a:extLst>
          </p:cNvPr>
          <p:cNvSpPr/>
          <p:nvPr/>
        </p:nvSpPr>
        <p:spPr>
          <a:xfrm rot="10800000">
            <a:off x="11420257" y="2862243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ตัวแทนรูปภาพ 7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17377"/>
          <a:stretch>
            <a:fillRect/>
          </a:stretch>
        </p:blipFill>
        <p:spPr/>
      </p:pic>
      <p:grpSp>
        <p:nvGrpSpPr>
          <p:cNvPr id="20" name="Graphic 3">
            <a:extLst>
              <a:ext uri="{FF2B5EF4-FFF2-40B4-BE49-F238E27FC236}">
                <a16:creationId xmlns:a16="http://schemas.microsoft.com/office/drawing/2014/main" id="{AAFC9D28-2791-4C05-9506-CC6CBA594C10}"/>
              </a:ext>
            </a:extLst>
          </p:cNvPr>
          <p:cNvGrpSpPr/>
          <p:nvPr/>
        </p:nvGrpSpPr>
        <p:grpSpPr>
          <a:xfrm>
            <a:off x="3523416" y="352397"/>
            <a:ext cx="2291459" cy="2361568"/>
            <a:chOff x="564614" y="1241658"/>
            <a:chExt cx="1797856" cy="1852863"/>
          </a:xfrm>
          <a:solidFill>
            <a:schemeClr val="accent1">
              <a:alpha val="2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71D16C-17C5-4AA9-B32C-199390DDFF4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D4300-2259-4ADD-815F-173F744F63C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60CE6D-FC70-4297-A241-FEC4109DC86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9B38D5-4C45-4E59-B813-75A50D85E48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19962-E2AA-4239-B897-AD39CE71382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716551-C729-4877-8237-7FA0A3C69E28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B833290-603C-467B-9398-0541B4257F4E}"/>
              </a:ext>
            </a:extLst>
          </p:cNvPr>
          <p:cNvSpPr/>
          <p:nvPr/>
        </p:nvSpPr>
        <p:spPr>
          <a:xfrm>
            <a:off x="2308791" y="914398"/>
            <a:ext cx="5029200" cy="50292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3B3A98-E712-4CB8-9558-CF8AE2427973}"/>
              </a:ext>
            </a:extLst>
          </p:cNvPr>
          <p:cNvSpPr/>
          <p:nvPr/>
        </p:nvSpPr>
        <p:spPr>
          <a:xfrm>
            <a:off x="2948871" y="1600198"/>
            <a:ext cx="3749040" cy="36576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9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DF2F855-F505-4B17-BE75-DE68615CE344}"/>
              </a:ext>
            </a:extLst>
          </p:cNvPr>
          <p:cNvSpPr/>
          <p:nvPr/>
        </p:nvSpPr>
        <p:spPr>
          <a:xfrm>
            <a:off x="7188165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BD6FED-1B6D-4CD9-BC4B-3DD962E20742}"/>
              </a:ext>
            </a:extLst>
          </p:cNvPr>
          <p:cNvSpPr/>
          <p:nvPr/>
        </p:nvSpPr>
        <p:spPr>
          <a:xfrm>
            <a:off x="8261542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5BB5DF-FF5B-464F-8F8F-3794966531BB}"/>
              </a:ext>
            </a:extLst>
          </p:cNvPr>
          <p:cNvCxnSpPr>
            <a:cxnSpLocks/>
          </p:cNvCxnSpPr>
          <p:nvPr/>
        </p:nvCxnSpPr>
        <p:spPr>
          <a:xfrm flipH="1">
            <a:off x="6129196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053DA0-BE8A-4184-8333-2C7E67D96214}"/>
              </a:ext>
            </a:extLst>
          </p:cNvPr>
          <p:cNvCxnSpPr>
            <a:cxnSpLocks/>
          </p:cNvCxnSpPr>
          <p:nvPr/>
        </p:nvCxnSpPr>
        <p:spPr>
          <a:xfrm flipH="1">
            <a:off x="5370188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36900-1AE1-411B-834F-CF10FD4B8132}"/>
              </a:ext>
            </a:extLst>
          </p:cNvPr>
          <p:cNvCxnSpPr>
            <a:cxnSpLocks/>
          </p:cNvCxnSpPr>
          <p:nvPr/>
        </p:nvCxnSpPr>
        <p:spPr>
          <a:xfrm flipH="1">
            <a:off x="8121524" y="1647731"/>
            <a:ext cx="3448805" cy="52102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A6259-017A-4F68-90C1-20CA2079081E}"/>
              </a:ext>
            </a:extLst>
          </p:cNvPr>
          <p:cNvCxnSpPr>
            <a:cxnSpLocks/>
          </p:cNvCxnSpPr>
          <p:nvPr/>
        </p:nvCxnSpPr>
        <p:spPr>
          <a:xfrm flipH="1">
            <a:off x="7165460" y="1122630"/>
            <a:ext cx="3843554" cy="574650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585"/>
          <a:stretch>
            <a:fillRect/>
          </a:stretch>
        </p:blipFill>
        <p:spPr>
          <a:xfrm>
            <a:off x="5956300" y="0"/>
            <a:ext cx="5346285" cy="6857999"/>
          </a:xfrm>
        </p:spPr>
      </p:pic>
      <p:sp>
        <p:nvSpPr>
          <p:cNvPr id="4" name="สี่เหลี่ยมผืนผ้า 3"/>
          <p:cNvSpPr/>
          <p:nvPr/>
        </p:nvSpPr>
        <p:spPr>
          <a:xfrm>
            <a:off x="3958" y="-36470"/>
            <a:ext cx="5966623" cy="6875049"/>
          </a:xfrm>
          <a:prstGeom prst="rect">
            <a:avLst/>
          </a:prstGeom>
          <a:solidFill>
            <a:srgbClr val="885E3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4">
            <a:extLst/>
          </p:cNvPr>
          <p:cNvGrpSpPr/>
          <p:nvPr/>
        </p:nvGrpSpPr>
        <p:grpSpPr>
          <a:xfrm>
            <a:off x="24363" y="2688011"/>
            <a:ext cx="2136217" cy="4092370"/>
            <a:chOff x="5079718" y="2613499"/>
            <a:chExt cx="2136217" cy="4092370"/>
          </a:xfrm>
        </p:grpSpPr>
        <p:sp>
          <p:nvSpPr>
            <p:cNvPr id="24" name="Freeform: Shape 25">
              <a:extLst/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>
              <a:extLst/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50" name="Parallelogram 39">
                <a:extLst/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arallelogram 40">
                <a:extLst/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arallelogram 41">
                <a:extLst/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arallelogram 42">
                <a:extLst/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Parallelogram 43">
                <a:extLst/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Parallelogram 44">
                <a:extLst/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reeform: Shape 27">
              <a:extLst/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8">
              <a:extLst/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">
              <a:extLst/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0">
              <a:extLst/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1">
              <a:extLst/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2">
              <a:extLst/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3">
              <a:extLst/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34">
              <a:extLst/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5">
              <a:extLst/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6">
              <a:extLst/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7">
              <a:extLst/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">
              <a:extLst/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3">
            <a:extLst/>
          </p:cNvPr>
          <p:cNvSpPr txBox="1"/>
          <p:nvPr/>
        </p:nvSpPr>
        <p:spPr>
          <a:xfrm>
            <a:off x="1486150" y="321896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ข้อเสีย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Freeform: Shape 15">
            <a:extLst/>
          </p:cNvPr>
          <p:cNvSpPr/>
          <p:nvPr/>
        </p:nvSpPr>
        <p:spPr>
          <a:xfrm>
            <a:off x="688946" y="959388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18">
            <a:extLst/>
          </p:cNvPr>
          <p:cNvSpPr/>
          <p:nvPr/>
        </p:nvSpPr>
        <p:spPr>
          <a:xfrm rot="10800000">
            <a:off x="5329063" y="3961286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9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ตัวแทนรูปภาพ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11183"/>
          <a:stretch>
            <a:fillRect/>
          </a:stretch>
        </p:blipFill>
        <p:spPr/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ME ………………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5" y="5699238"/>
            <a:ext cx="2749342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COFFEE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7543479" y="2620537"/>
            <a:ext cx="3991295" cy="12942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9600" b="1" dirty="0"/>
              <a:t>ภาคผนวก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16733702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แดงส้ม 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32</Words>
  <Application>Microsoft Office PowerPoint</Application>
  <PresentationFormat>แบบจอกว้าง</PresentationFormat>
  <Paragraphs>21</Paragraphs>
  <Slides>25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25</vt:i4>
      </vt:variant>
    </vt:vector>
  </HeadingPairs>
  <TitlesOfParts>
    <vt:vector size="33" baseType="lpstr">
      <vt:lpstr>맑은 고딕</vt:lpstr>
      <vt:lpstr>Angsana New</vt:lpstr>
      <vt:lpstr>Arial</vt:lpstr>
      <vt:lpstr>Bradley Hand ITC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ACER</dc:creator>
  <cp:lastModifiedBy>ACER</cp:lastModifiedBy>
  <cp:revision>30</cp:revision>
  <dcterms:created xsi:type="dcterms:W3CDTF">2020-04-24T06:28:45Z</dcterms:created>
  <dcterms:modified xsi:type="dcterms:W3CDTF">2020-04-26T09:55:47Z</dcterms:modified>
</cp:coreProperties>
</file>